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19"/>
  </p:notesMasterIdLst>
  <p:sldIdLst>
    <p:sldId id="256" r:id="rId6"/>
    <p:sldId id="26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68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1DA"/>
    <a:srgbClr val="DA0000"/>
    <a:srgbClr val="4A5C2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68" d="100"/>
          <a:sy n="68" d="100"/>
        </p:scale>
        <p:origin x="-57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149DD-B180-4AE9-8429-FB1E67B3EC32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67EBAC-3650-4BAE-8489-D9663243B50D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ক্ষুদ্র ও কুটির শিল্পের গুরুত্ব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428F753B-6AF4-495C-A08E-20AC09FF6E70}" type="parTrans" cxnId="{FDD06321-FAAA-4E58-B9ED-C085BBE80CFF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7D542D0E-1494-41B0-B1FB-EEC2F7ECAD92}" type="sibTrans" cxnId="{FDD06321-FAAA-4E58-B9ED-C085BBE80CFF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5985F2B4-B2F0-4F33-B99E-A07B5A1801C9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মূলধন সাশ্রয় 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836139F2-BD3D-41DE-8B88-3766B1081F34}" type="parTrans" cxnId="{D0CDC61E-F6F1-4823-93BF-BB06346D2981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52E7F153-D4D4-4576-A1EC-0ED04954A218}" type="sibTrans" cxnId="{D0CDC61E-F6F1-4823-93BF-BB06346D2981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BFA5921B-C6DA-416C-9BA6-E57A37C1B4F6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কর্মসংস্থান সৃষ্টি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50981A8F-FC43-4448-B3EB-CA0E3E060B6C}" type="parTrans" cxnId="{8432AE06-E4DD-4FA4-BA77-7D77935D92E8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58C4514F-0F54-4C2D-A287-414AB92C2737}" type="sibTrans" cxnId="{8432AE06-E4DD-4FA4-BA77-7D77935D92E8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F9BE2C01-D501-4046-A25B-BA21BCD130EA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সহায়ক পেশা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EDE9F61A-6942-4DBB-92BF-940364915791}" type="parTrans" cxnId="{AB716EFF-4E6E-4861-A362-F90B763AA41B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653B75FA-36C7-46CE-BC57-832F34F1377F}" type="sibTrans" cxnId="{AB716EFF-4E6E-4861-A362-F90B763AA41B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CC3B36D6-F181-4013-A111-E2B7BEFB55CD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জাতীয় ঐতিহ্য সংরক্ষণ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1F25FDDE-E41C-4C5E-A522-3BCF6EF04C11}" type="parTrans" cxnId="{4288DD30-29A9-408E-A86B-D861BE9C67F4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8ED8E234-375C-4189-9D4C-BDD2AB826B2B}" type="sibTrans" cxnId="{4288DD30-29A9-408E-A86B-D861BE9C67F4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E350AD35-A4C5-471F-A20B-5F7417A383B4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স্থানীয় সম্পদের ব্যবহার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11BCF8CB-DD42-4B8B-9590-43CDE91327E3}" type="parTrans" cxnId="{9F699793-047B-4A98-97CB-E86A7A0C2741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408EA94B-0166-45FA-9805-70EDCE1DE541}" type="sibTrans" cxnId="{9F699793-047B-4A98-97CB-E86A7A0C2741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46882A51-7D59-41DE-AAE4-0EFD1A435D2E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আত্মকর্মসংস্থান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C221DCBA-6926-4B55-8DAC-E544481FF064}" type="parTrans" cxnId="{54DFF496-908F-4B42-A377-141BD0EA609F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F70806EB-5FAF-43A2-8E8C-048F2F04EA59}" type="sibTrans" cxnId="{54DFF496-908F-4B42-A377-141BD0EA609F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FCA8C804-03D0-4B47-BA43-90E1879F4986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উদ্যোক্তার প্রতিভা লালন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082601AE-4DCC-4E88-A58B-DCD69C7DFB74}" type="parTrans" cxnId="{970F21A1-DBBA-42A6-A5AD-0DE4B9203926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D4152225-F4C4-4581-A30F-D0728D25701B}" type="sibTrans" cxnId="{970F21A1-DBBA-42A6-A5AD-0DE4B9203926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54433726-E3D7-45AD-A41A-61726541413E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বন্টন আয় 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998AB031-F687-4A2E-9103-78C3D0F0E0F6}" type="parTrans" cxnId="{2C34EF36-4C64-422D-B295-3C1F7883ACAC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8E6F367B-1356-4F6A-8219-A3DDD5FC55E0}" type="sibTrans" cxnId="{2C34EF36-4C64-422D-B295-3C1F7883ACAC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1324A9D7-CE19-480E-9CE5-C46C6862232F}">
      <dgm:prSet phldrT="[Text]"/>
      <dgm:spPr>
        <a:ln>
          <a:solidFill>
            <a:srgbClr val="C00000"/>
          </a:solidFill>
        </a:ln>
      </dgm:spPr>
      <dgm:t>
        <a:bodyPr/>
        <a:lstStyle/>
        <a:p>
          <a:r>
            <a:rPr lang="bn-BD" b="1" smtClean="0">
              <a:latin typeface="NikoshBAN" pitchFamily="2" charset="0"/>
              <a:cs typeface="NikoshBAN" pitchFamily="2" charset="0"/>
            </a:rPr>
            <a:t>সুষম উন্নয়ন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4BBC4423-DDF6-4C91-BB30-9A2ABEACC87C}" type="parTrans" cxnId="{CD1F8C2D-5487-49FF-9AAD-F042A84AF8DF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34078B71-0ED1-4522-8F89-64B2BE16C52D}" type="sibTrans" cxnId="{CD1F8C2D-5487-49FF-9AAD-F042A84AF8DF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E43C17ED-C218-4642-8747-4C3E51C2B1B7}" type="pres">
      <dgm:prSet presAssocID="{BF9149DD-B180-4AE9-8429-FB1E67B3EC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B91C9C-8D1E-41C4-AA25-57D9BE539352}" type="pres">
      <dgm:prSet presAssocID="{F967EBAC-3650-4BAE-8489-D9663243B50D}" presName="centerShape" presStyleLbl="node0" presStyleIdx="0" presStyleCnt="1"/>
      <dgm:spPr/>
      <dgm:t>
        <a:bodyPr/>
        <a:lstStyle/>
        <a:p>
          <a:endParaRPr lang="en-US"/>
        </a:p>
      </dgm:t>
    </dgm:pt>
    <dgm:pt modelId="{3791EEDE-7843-4B46-8297-2C9D7451016E}" type="pres">
      <dgm:prSet presAssocID="{836139F2-BD3D-41DE-8B88-3766B1081F34}" presName="parTrans" presStyleLbl="sibTrans2D1" presStyleIdx="0" presStyleCnt="9"/>
      <dgm:spPr/>
      <dgm:t>
        <a:bodyPr/>
        <a:lstStyle/>
        <a:p>
          <a:endParaRPr lang="en-US"/>
        </a:p>
      </dgm:t>
    </dgm:pt>
    <dgm:pt modelId="{D33DD404-4656-4C42-B7D3-BD3F22882A53}" type="pres">
      <dgm:prSet presAssocID="{836139F2-BD3D-41DE-8B88-3766B1081F34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C08A9DD4-0FF2-4259-9C7E-249B05055049}" type="pres">
      <dgm:prSet presAssocID="{5985F2B4-B2F0-4F33-B99E-A07B5A1801C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1F51DF-1426-4501-9376-2521D36C10B3}" type="pres">
      <dgm:prSet presAssocID="{50981A8F-FC43-4448-B3EB-CA0E3E060B6C}" presName="parTrans" presStyleLbl="sibTrans2D1" presStyleIdx="1" presStyleCnt="9"/>
      <dgm:spPr/>
      <dgm:t>
        <a:bodyPr/>
        <a:lstStyle/>
        <a:p>
          <a:endParaRPr lang="en-US"/>
        </a:p>
      </dgm:t>
    </dgm:pt>
    <dgm:pt modelId="{BF35434C-7ABE-4169-9BC0-CC5A12BD3D8B}" type="pres">
      <dgm:prSet presAssocID="{50981A8F-FC43-4448-B3EB-CA0E3E060B6C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3702898A-B6AF-470B-A2AC-67F5E8B896DC}" type="pres">
      <dgm:prSet presAssocID="{BFA5921B-C6DA-416C-9BA6-E57A37C1B4F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B05B12-7CA3-4A7A-BC04-E90FF587F816}" type="pres">
      <dgm:prSet presAssocID="{EDE9F61A-6942-4DBB-92BF-940364915791}" presName="parTrans" presStyleLbl="sibTrans2D1" presStyleIdx="2" presStyleCnt="9"/>
      <dgm:spPr/>
      <dgm:t>
        <a:bodyPr/>
        <a:lstStyle/>
        <a:p>
          <a:endParaRPr lang="en-US"/>
        </a:p>
      </dgm:t>
    </dgm:pt>
    <dgm:pt modelId="{B7EF615B-5636-4388-82E6-BDACEB305C53}" type="pres">
      <dgm:prSet presAssocID="{EDE9F61A-6942-4DBB-92BF-940364915791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53B318F4-8F99-49DD-89F9-EDD392D295A2}" type="pres">
      <dgm:prSet presAssocID="{F9BE2C01-D501-4046-A25B-BA21BCD130E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AFFC75-C152-49B9-8D94-7EBBD9F2BE4D}" type="pres">
      <dgm:prSet presAssocID="{11BCF8CB-DD42-4B8B-9590-43CDE91327E3}" presName="parTrans" presStyleLbl="sibTrans2D1" presStyleIdx="3" presStyleCnt="9"/>
      <dgm:spPr/>
      <dgm:t>
        <a:bodyPr/>
        <a:lstStyle/>
        <a:p>
          <a:endParaRPr lang="en-US"/>
        </a:p>
      </dgm:t>
    </dgm:pt>
    <dgm:pt modelId="{FECA18B7-B30D-41FF-B3E2-61FF2A83A27B}" type="pres">
      <dgm:prSet presAssocID="{11BCF8CB-DD42-4B8B-9590-43CDE91327E3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EA3017CC-71E9-467A-82A3-ACA9AD66D54D}" type="pres">
      <dgm:prSet presAssocID="{E350AD35-A4C5-471F-A20B-5F7417A383B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9C52C-B2A6-4A26-8EFF-5DC98B6500F8}" type="pres">
      <dgm:prSet presAssocID="{C221DCBA-6926-4B55-8DAC-E544481FF064}" presName="parTrans" presStyleLbl="sibTrans2D1" presStyleIdx="4" presStyleCnt="9"/>
      <dgm:spPr/>
      <dgm:t>
        <a:bodyPr/>
        <a:lstStyle/>
        <a:p>
          <a:endParaRPr lang="en-US"/>
        </a:p>
      </dgm:t>
    </dgm:pt>
    <dgm:pt modelId="{E127F787-13D2-4EA4-8F0B-9218821B0ACC}" type="pres">
      <dgm:prSet presAssocID="{C221DCBA-6926-4B55-8DAC-E544481FF064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BF428EE1-FD8B-4DA6-84F3-1D37F5D65FB7}" type="pres">
      <dgm:prSet presAssocID="{46882A51-7D59-41DE-AAE4-0EFD1A435D2E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95E43-AF14-47AC-9EB7-0588B4DD967F}" type="pres">
      <dgm:prSet presAssocID="{082601AE-4DCC-4E88-A58B-DCD69C7DFB74}" presName="parTrans" presStyleLbl="sibTrans2D1" presStyleIdx="5" presStyleCnt="9"/>
      <dgm:spPr/>
      <dgm:t>
        <a:bodyPr/>
        <a:lstStyle/>
        <a:p>
          <a:endParaRPr lang="en-US"/>
        </a:p>
      </dgm:t>
    </dgm:pt>
    <dgm:pt modelId="{3846C3A3-7AF3-4D9C-9B99-C4CC2FB73C01}" type="pres">
      <dgm:prSet presAssocID="{082601AE-4DCC-4E88-A58B-DCD69C7DFB74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D0694676-1394-41DE-A921-DE47C04DACB9}" type="pres">
      <dgm:prSet presAssocID="{FCA8C804-03D0-4B47-BA43-90E1879F498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618E76-E1FF-4D39-BADB-49FB2C5EA60A}" type="pres">
      <dgm:prSet presAssocID="{998AB031-F687-4A2E-9103-78C3D0F0E0F6}" presName="parTrans" presStyleLbl="sibTrans2D1" presStyleIdx="6" presStyleCnt="9"/>
      <dgm:spPr/>
      <dgm:t>
        <a:bodyPr/>
        <a:lstStyle/>
        <a:p>
          <a:endParaRPr lang="en-US"/>
        </a:p>
      </dgm:t>
    </dgm:pt>
    <dgm:pt modelId="{A4A36803-E767-4BC7-B66C-4E444E7832B2}" type="pres">
      <dgm:prSet presAssocID="{998AB031-F687-4A2E-9103-78C3D0F0E0F6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1A8A9BC9-F194-41F4-AD18-7D5DE28D39C1}" type="pres">
      <dgm:prSet presAssocID="{54433726-E3D7-45AD-A41A-61726541413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2F7DB-EC87-4475-AEA0-3988B17F0D95}" type="pres">
      <dgm:prSet presAssocID="{4BBC4423-DDF6-4C91-BB30-9A2ABEACC87C}" presName="parTrans" presStyleLbl="sibTrans2D1" presStyleIdx="7" presStyleCnt="9"/>
      <dgm:spPr/>
      <dgm:t>
        <a:bodyPr/>
        <a:lstStyle/>
        <a:p>
          <a:endParaRPr lang="en-US"/>
        </a:p>
      </dgm:t>
    </dgm:pt>
    <dgm:pt modelId="{3489C148-6ACA-4899-B21A-349679FC5BC9}" type="pres">
      <dgm:prSet presAssocID="{4BBC4423-DDF6-4C91-BB30-9A2ABEACC87C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FC98458A-D00E-46AF-88B1-37500F0F25E7}" type="pres">
      <dgm:prSet presAssocID="{1324A9D7-CE19-480E-9CE5-C46C6862232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7A95F0-C01C-4CE3-9DE1-F144131B1C30}" type="pres">
      <dgm:prSet presAssocID="{1F25FDDE-E41C-4C5E-A522-3BCF6EF04C11}" presName="parTrans" presStyleLbl="sibTrans2D1" presStyleIdx="8" presStyleCnt="9"/>
      <dgm:spPr/>
      <dgm:t>
        <a:bodyPr/>
        <a:lstStyle/>
        <a:p>
          <a:endParaRPr lang="en-US"/>
        </a:p>
      </dgm:t>
    </dgm:pt>
    <dgm:pt modelId="{9503FB91-A344-4C18-BB40-11C0F6591F8C}" type="pres">
      <dgm:prSet presAssocID="{1F25FDDE-E41C-4C5E-A522-3BCF6EF04C11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EA112776-86FA-4392-B029-340C7DFF9CF1}" type="pres">
      <dgm:prSet presAssocID="{CC3B36D6-F181-4013-A111-E2B7BEFB55CD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1F8C2D-5487-49FF-9AAD-F042A84AF8DF}" srcId="{F967EBAC-3650-4BAE-8489-D9663243B50D}" destId="{1324A9D7-CE19-480E-9CE5-C46C6862232F}" srcOrd="7" destOrd="0" parTransId="{4BBC4423-DDF6-4C91-BB30-9A2ABEACC87C}" sibTransId="{34078B71-0ED1-4522-8F89-64B2BE16C52D}"/>
    <dgm:cxn modelId="{E33755D9-3BFD-4100-B3B4-5E76823ECDD2}" type="presOf" srcId="{FCA8C804-03D0-4B47-BA43-90E1879F4986}" destId="{D0694676-1394-41DE-A921-DE47C04DACB9}" srcOrd="0" destOrd="0" presId="urn:microsoft.com/office/officeart/2005/8/layout/radial5"/>
    <dgm:cxn modelId="{8B06F70C-0878-4469-BCDB-177C430F39B8}" type="presOf" srcId="{F9BE2C01-D501-4046-A25B-BA21BCD130EA}" destId="{53B318F4-8F99-49DD-89F9-EDD392D295A2}" srcOrd="0" destOrd="0" presId="urn:microsoft.com/office/officeart/2005/8/layout/radial5"/>
    <dgm:cxn modelId="{0A2337BF-33BF-4972-82DA-96CEF60A0C62}" type="presOf" srcId="{4BBC4423-DDF6-4C91-BB30-9A2ABEACC87C}" destId="{3489C148-6ACA-4899-B21A-349679FC5BC9}" srcOrd="1" destOrd="0" presId="urn:microsoft.com/office/officeart/2005/8/layout/radial5"/>
    <dgm:cxn modelId="{A4DB21AA-918B-41D8-B084-80196F42E569}" type="presOf" srcId="{BFA5921B-C6DA-416C-9BA6-E57A37C1B4F6}" destId="{3702898A-B6AF-470B-A2AC-67F5E8B896DC}" srcOrd="0" destOrd="0" presId="urn:microsoft.com/office/officeart/2005/8/layout/radial5"/>
    <dgm:cxn modelId="{8B6B3F71-3060-4402-8E2C-714B62BCE6CA}" type="presOf" srcId="{1F25FDDE-E41C-4C5E-A522-3BCF6EF04C11}" destId="{9503FB91-A344-4C18-BB40-11C0F6591F8C}" srcOrd="1" destOrd="0" presId="urn:microsoft.com/office/officeart/2005/8/layout/radial5"/>
    <dgm:cxn modelId="{AB716EFF-4E6E-4861-A362-F90B763AA41B}" srcId="{F967EBAC-3650-4BAE-8489-D9663243B50D}" destId="{F9BE2C01-D501-4046-A25B-BA21BCD130EA}" srcOrd="2" destOrd="0" parTransId="{EDE9F61A-6942-4DBB-92BF-940364915791}" sibTransId="{653B75FA-36C7-46CE-BC57-832F34F1377F}"/>
    <dgm:cxn modelId="{D49389C6-502D-4C38-97EB-04214E06653E}" type="presOf" srcId="{E350AD35-A4C5-471F-A20B-5F7417A383B4}" destId="{EA3017CC-71E9-467A-82A3-ACA9AD66D54D}" srcOrd="0" destOrd="0" presId="urn:microsoft.com/office/officeart/2005/8/layout/radial5"/>
    <dgm:cxn modelId="{970F21A1-DBBA-42A6-A5AD-0DE4B9203926}" srcId="{F967EBAC-3650-4BAE-8489-D9663243B50D}" destId="{FCA8C804-03D0-4B47-BA43-90E1879F4986}" srcOrd="5" destOrd="0" parTransId="{082601AE-4DCC-4E88-A58B-DCD69C7DFB74}" sibTransId="{D4152225-F4C4-4581-A30F-D0728D25701B}"/>
    <dgm:cxn modelId="{C213F974-CA6A-4D34-A975-EA92D42423C0}" type="presOf" srcId="{50981A8F-FC43-4448-B3EB-CA0E3E060B6C}" destId="{891F51DF-1426-4501-9376-2521D36C10B3}" srcOrd="0" destOrd="0" presId="urn:microsoft.com/office/officeart/2005/8/layout/radial5"/>
    <dgm:cxn modelId="{E448780F-2AD6-48E9-9EE0-C009F8A4870E}" type="presOf" srcId="{836139F2-BD3D-41DE-8B88-3766B1081F34}" destId="{D33DD404-4656-4C42-B7D3-BD3F22882A53}" srcOrd="1" destOrd="0" presId="urn:microsoft.com/office/officeart/2005/8/layout/radial5"/>
    <dgm:cxn modelId="{477517BC-2C79-4911-B595-8E07DA569828}" type="presOf" srcId="{836139F2-BD3D-41DE-8B88-3766B1081F34}" destId="{3791EEDE-7843-4B46-8297-2C9D7451016E}" srcOrd="0" destOrd="0" presId="urn:microsoft.com/office/officeart/2005/8/layout/radial5"/>
    <dgm:cxn modelId="{33B34244-88B7-400D-9F8B-F761601240F3}" type="presOf" srcId="{54433726-E3D7-45AD-A41A-61726541413E}" destId="{1A8A9BC9-F194-41F4-AD18-7D5DE28D39C1}" srcOrd="0" destOrd="0" presId="urn:microsoft.com/office/officeart/2005/8/layout/radial5"/>
    <dgm:cxn modelId="{7F8B46AB-4BA3-4E71-9649-4770E36F4210}" type="presOf" srcId="{1F25FDDE-E41C-4C5E-A522-3BCF6EF04C11}" destId="{4E7A95F0-C01C-4CE3-9DE1-F144131B1C30}" srcOrd="0" destOrd="0" presId="urn:microsoft.com/office/officeart/2005/8/layout/radial5"/>
    <dgm:cxn modelId="{FDD06321-FAAA-4E58-B9ED-C085BBE80CFF}" srcId="{BF9149DD-B180-4AE9-8429-FB1E67B3EC32}" destId="{F967EBAC-3650-4BAE-8489-D9663243B50D}" srcOrd="0" destOrd="0" parTransId="{428F753B-6AF4-495C-A08E-20AC09FF6E70}" sibTransId="{7D542D0E-1494-41B0-B1FB-EEC2F7ECAD92}"/>
    <dgm:cxn modelId="{8432AE06-E4DD-4FA4-BA77-7D77935D92E8}" srcId="{F967EBAC-3650-4BAE-8489-D9663243B50D}" destId="{BFA5921B-C6DA-416C-9BA6-E57A37C1B4F6}" srcOrd="1" destOrd="0" parTransId="{50981A8F-FC43-4448-B3EB-CA0E3E060B6C}" sibTransId="{58C4514F-0F54-4C2D-A287-414AB92C2737}"/>
    <dgm:cxn modelId="{38A6F144-89CA-41B0-A1D5-41E99FE592A2}" type="presOf" srcId="{5985F2B4-B2F0-4F33-B99E-A07B5A1801C9}" destId="{C08A9DD4-0FF2-4259-9C7E-249B05055049}" srcOrd="0" destOrd="0" presId="urn:microsoft.com/office/officeart/2005/8/layout/radial5"/>
    <dgm:cxn modelId="{4A04B6A5-2398-4AED-98E9-C82A17EC28B9}" type="presOf" srcId="{C221DCBA-6926-4B55-8DAC-E544481FF064}" destId="{AB69C52C-B2A6-4A26-8EFF-5DC98B6500F8}" srcOrd="0" destOrd="0" presId="urn:microsoft.com/office/officeart/2005/8/layout/radial5"/>
    <dgm:cxn modelId="{2C34EF36-4C64-422D-B295-3C1F7883ACAC}" srcId="{F967EBAC-3650-4BAE-8489-D9663243B50D}" destId="{54433726-E3D7-45AD-A41A-61726541413E}" srcOrd="6" destOrd="0" parTransId="{998AB031-F687-4A2E-9103-78C3D0F0E0F6}" sibTransId="{8E6F367B-1356-4F6A-8219-A3DDD5FC55E0}"/>
    <dgm:cxn modelId="{547DD78F-CCDC-40BB-AE22-0DC3F58A3136}" type="presOf" srcId="{998AB031-F687-4A2E-9103-78C3D0F0E0F6}" destId="{A4A36803-E767-4BC7-B66C-4E444E7832B2}" srcOrd="1" destOrd="0" presId="urn:microsoft.com/office/officeart/2005/8/layout/radial5"/>
    <dgm:cxn modelId="{C10357FD-AE96-4C30-8BC2-2BB94E76D390}" type="presOf" srcId="{998AB031-F687-4A2E-9103-78C3D0F0E0F6}" destId="{24618E76-E1FF-4D39-BADB-49FB2C5EA60A}" srcOrd="0" destOrd="0" presId="urn:microsoft.com/office/officeart/2005/8/layout/radial5"/>
    <dgm:cxn modelId="{0E99BBD6-DF1A-47F1-9499-2991262F2677}" type="presOf" srcId="{C221DCBA-6926-4B55-8DAC-E544481FF064}" destId="{E127F787-13D2-4EA4-8F0B-9218821B0ACC}" srcOrd="1" destOrd="0" presId="urn:microsoft.com/office/officeart/2005/8/layout/radial5"/>
    <dgm:cxn modelId="{E7151EEF-0113-41E5-A644-D58C37EA8456}" type="presOf" srcId="{BF9149DD-B180-4AE9-8429-FB1E67B3EC32}" destId="{E43C17ED-C218-4642-8747-4C3E51C2B1B7}" srcOrd="0" destOrd="0" presId="urn:microsoft.com/office/officeart/2005/8/layout/radial5"/>
    <dgm:cxn modelId="{BC93A947-D418-4BA8-B367-15019E1704CE}" type="presOf" srcId="{082601AE-4DCC-4E88-A58B-DCD69C7DFB74}" destId="{1E095E43-AF14-47AC-9EB7-0588B4DD967F}" srcOrd="0" destOrd="0" presId="urn:microsoft.com/office/officeart/2005/8/layout/radial5"/>
    <dgm:cxn modelId="{33C0DAA5-597D-4530-8471-465A802B0A15}" type="presOf" srcId="{1324A9D7-CE19-480E-9CE5-C46C6862232F}" destId="{FC98458A-D00E-46AF-88B1-37500F0F25E7}" srcOrd="0" destOrd="0" presId="urn:microsoft.com/office/officeart/2005/8/layout/radial5"/>
    <dgm:cxn modelId="{FFB485EA-AF95-41F3-9EF6-D5D38813B240}" type="presOf" srcId="{082601AE-4DCC-4E88-A58B-DCD69C7DFB74}" destId="{3846C3A3-7AF3-4D9C-9B99-C4CC2FB73C01}" srcOrd="1" destOrd="0" presId="urn:microsoft.com/office/officeart/2005/8/layout/radial5"/>
    <dgm:cxn modelId="{6E0FE543-4445-40C7-A93D-70EAC7579E1B}" type="presOf" srcId="{50981A8F-FC43-4448-B3EB-CA0E3E060B6C}" destId="{BF35434C-7ABE-4169-9BC0-CC5A12BD3D8B}" srcOrd="1" destOrd="0" presId="urn:microsoft.com/office/officeart/2005/8/layout/radial5"/>
    <dgm:cxn modelId="{B6373449-6109-4F56-BE8C-7087AAAF8C18}" type="presOf" srcId="{F967EBAC-3650-4BAE-8489-D9663243B50D}" destId="{FCB91C9C-8D1E-41C4-AA25-57D9BE539352}" srcOrd="0" destOrd="0" presId="urn:microsoft.com/office/officeart/2005/8/layout/radial5"/>
    <dgm:cxn modelId="{C72CBFD7-E786-4EC2-80D5-792D802A82B7}" type="presOf" srcId="{46882A51-7D59-41DE-AAE4-0EFD1A435D2E}" destId="{BF428EE1-FD8B-4DA6-84F3-1D37F5D65FB7}" srcOrd="0" destOrd="0" presId="urn:microsoft.com/office/officeart/2005/8/layout/radial5"/>
    <dgm:cxn modelId="{D8C1913A-19DA-42D3-8865-3B8D65F564A9}" type="presOf" srcId="{CC3B36D6-F181-4013-A111-E2B7BEFB55CD}" destId="{EA112776-86FA-4392-B029-340C7DFF9CF1}" srcOrd="0" destOrd="0" presId="urn:microsoft.com/office/officeart/2005/8/layout/radial5"/>
    <dgm:cxn modelId="{A07EC6D0-DADA-4125-A7A5-30345C2D2347}" type="presOf" srcId="{11BCF8CB-DD42-4B8B-9590-43CDE91327E3}" destId="{BEAFFC75-C152-49B9-8D94-7EBBD9F2BE4D}" srcOrd="0" destOrd="0" presId="urn:microsoft.com/office/officeart/2005/8/layout/radial5"/>
    <dgm:cxn modelId="{AC6AFEB5-25DF-4F68-8083-49087A1CAE7E}" type="presOf" srcId="{11BCF8CB-DD42-4B8B-9590-43CDE91327E3}" destId="{FECA18B7-B30D-41FF-B3E2-61FF2A83A27B}" srcOrd="1" destOrd="0" presId="urn:microsoft.com/office/officeart/2005/8/layout/radial5"/>
    <dgm:cxn modelId="{D0CDC61E-F6F1-4823-93BF-BB06346D2981}" srcId="{F967EBAC-3650-4BAE-8489-D9663243B50D}" destId="{5985F2B4-B2F0-4F33-B99E-A07B5A1801C9}" srcOrd="0" destOrd="0" parTransId="{836139F2-BD3D-41DE-8B88-3766B1081F34}" sibTransId="{52E7F153-D4D4-4576-A1EC-0ED04954A218}"/>
    <dgm:cxn modelId="{270D3E5D-9A98-4513-A590-856B14A35FC2}" type="presOf" srcId="{EDE9F61A-6942-4DBB-92BF-940364915791}" destId="{9FB05B12-7CA3-4A7A-BC04-E90FF587F816}" srcOrd="0" destOrd="0" presId="urn:microsoft.com/office/officeart/2005/8/layout/radial5"/>
    <dgm:cxn modelId="{9F699793-047B-4A98-97CB-E86A7A0C2741}" srcId="{F967EBAC-3650-4BAE-8489-D9663243B50D}" destId="{E350AD35-A4C5-471F-A20B-5F7417A383B4}" srcOrd="3" destOrd="0" parTransId="{11BCF8CB-DD42-4B8B-9590-43CDE91327E3}" sibTransId="{408EA94B-0166-45FA-9805-70EDCE1DE541}"/>
    <dgm:cxn modelId="{4288DD30-29A9-408E-A86B-D861BE9C67F4}" srcId="{F967EBAC-3650-4BAE-8489-D9663243B50D}" destId="{CC3B36D6-F181-4013-A111-E2B7BEFB55CD}" srcOrd="8" destOrd="0" parTransId="{1F25FDDE-E41C-4C5E-A522-3BCF6EF04C11}" sibTransId="{8ED8E234-375C-4189-9D4C-BDD2AB826B2B}"/>
    <dgm:cxn modelId="{54DFF496-908F-4B42-A377-141BD0EA609F}" srcId="{F967EBAC-3650-4BAE-8489-D9663243B50D}" destId="{46882A51-7D59-41DE-AAE4-0EFD1A435D2E}" srcOrd="4" destOrd="0" parTransId="{C221DCBA-6926-4B55-8DAC-E544481FF064}" sibTransId="{F70806EB-5FAF-43A2-8E8C-048F2F04EA59}"/>
    <dgm:cxn modelId="{0214674B-CF19-4621-8943-77F0EFBB6F8E}" type="presOf" srcId="{4BBC4423-DDF6-4C91-BB30-9A2ABEACC87C}" destId="{3002F7DB-EC87-4475-AEA0-3988B17F0D95}" srcOrd="0" destOrd="0" presId="urn:microsoft.com/office/officeart/2005/8/layout/radial5"/>
    <dgm:cxn modelId="{D454AD7B-DFF3-45FB-8F52-E59EC9D09B6E}" type="presOf" srcId="{EDE9F61A-6942-4DBB-92BF-940364915791}" destId="{B7EF615B-5636-4388-82E6-BDACEB305C53}" srcOrd="1" destOrd="0" presId="urn:microsoft.com/office/officeart/2005/8/layout/radial5"/>
    <dgm:cxn modelId="{61C318A7-BE60-4DD4-97CA-4E5A9A577C81}" type="presParOf" srcId="{E43C17ED-C218-4642-8747-4C3E51C2B1B7}" destId="{FCB91C9C-8D1E-41C4-AA25-57D9BE539352}" srcOrd="0" destOrd="0" presId="urn:microsoft.com/office/officeart/2005/8/layout/radial5"/>
    <dgm:cxn modelId="{9E27FBA0-FA56-41AD-A876-EE5E6A5D5CCF}" type="presParOf" srcId="{E43C17ED-C218-4642-8747-4C3E51C2B1B7}" destId="{3791EEDE-7843-4B46-8297-2C9D7451016E}" srcOrd="1" destOrd="0" presId="urn:microsoft.com/office/officeart/2005/8/layout/radial5"/>
    <dgm:cxn modelId="{69D45EB2-5660-4469-810A-80E5404F1311}" type="presParOf" srcId="{3791EEDE-7843-4B46-8297-2C9D7451016E}" destId="{D33DD404-4656-4C42-B7D3-BD3F22882A53}" srcOrd="0" destOrd="0" presId="urn:microsoft.com/office/officeart/2005/8/layout/radial5"/>
    <dgm:cxn modelId="{C8B38567-D57D-4D54-92BD-D646196C369A}" type="presParOf" srcId="{E43C17ED-C218-4642-8747-4C3E51C2B1B7}" destId="{C08A9DD4-0FF2-4259-9C7E-249B05055049}" srcOrd="2" destOrd="0" presId="urn:microsoft.com/office/officeart/2005/8/layout/radial5"/>
    <dgm:cxn modelId="{B08FBF88-FA91-418C-A26A-9C9B41880F15}" type="presParOf" srcId="{E43C17ED-C218-4642-8747-4C3E51C2B1B7}" destId="{891F51DF-1426-4501-9376-2521D36C10B3}" srcOrd="3" destOrd="0" presId="urn:microsoft.com/office/officeart/2005/8/layout/radial5"/>
    <dgm:cxn modelId="{1FBE5474-96E0-4BDD-82F9-63DD81A8DB0E}" type="presParOf" srcId="{891F51DF-1426-4501-9376-2521D36C10B3}" destId="{BF35434C-7ABE-4169-9BC0-CC5A12BD3D8B}" srcOrd="0" destOrd="0" presId="urn:microsoft.com/office/officeart/2005/8/layout/radial5"/>
    <dgm:cxn modelId="{B106D6EE-4271-4ADD-8058-2F95B3AF0E9D}" type="presParOf" srcId="{E43C17ED-C218-4642-8747-4C3E51C2B1B7}" destId="{3702898A-B6AF-470B-A2AC-67F5E8B896DC}" srcOrd="4" destOrd="0" presId="urn:microsoft.com/office/officeart/2005/8/layout/radial5"/>
    <dgm:cxn modelId="{CA9B96BA-1F6B-484A-8623-DE5ADA93619C}" type="presParOf" srcId="{E43C17ED-C218-4642-8747-4C3E51C2B1B7}" destId="{9FB05B12-7CA3-4A7A-BC04-E90FF587F816}" srcOrd="5" destOrd="0" presId="urn:microsoft.com/office/officeart/2005/8/layout/radial5"/>
    <dgm:cxn modelId="{016A1AA7-53C6-48F7-B569-330EAACFC54A}" type="presParOf" srcId="{9FB05B12-7CA3-4A7A-BC04-E90FF587F816}" destId="{B7EF615B-5636-4388-82E6-BDACEB305C53}" srcOrd="0" destOrd="0" presId="urn:microsoft.com/office/officeart/2005/8/layout/radial5"/>
    <dgm:cxn modelId="{BB45AC8C-C83D-411E-85EE-8341EC7E2F5C}" type="presParOf" srcId="{E43C17ED-C218-4642-8747-4C3E51C2B1B7}" destId="{53B318F4-8F99-49DD-89F9-EDD392D295A2}" srcOrd="6" destOrd="0" presId="urn:microsoft.com/office/officeart/2005/8/layout/radial5"/>
    <dgm:cxn modelId="{86DBD0B5-A761-4340-880A-832C0F75E970}" type="presParOf" srcId="{E43C17ED-C218-4642-8747-4C3E51C2B1B7}" destId="{BEAFFC75-C152-49B9-8D94-7EBBD9F2BE4D}" srcOrd="7" destOrd="0" presId="urn:microsoft.com/office/officeart/2005/8/layout/radial5"/>
    <dgm:cxn modelId="{D4CF25D4-2B86-45EB-9225-F93F5D009214}" type="presParOf" srcId="{BEAFFC75-C152-49B9-8D94-7EBBD9F2BE4D}" destId="{FECA18B7-B30D-41FF-B3E2-61FF2A83A27B}" srcOrd="0" destOrd="0" presId="urn:microsoft.com/office/officeart/2005/8/layout/radial5"/>
    <dgm:cxn modelId="{737CBCB3-F8B2-478B-B496-A1921877CE25}" type="presParOf" srcId="{E43C17ED-C218-4642-8747-4C3E51C2B1B7}" destId="{EA3017CC-71E9-467A-82A3-ACA9AD66D54D}" srcOrd="8" destOrd="0" presId="urn:microsoft.com/office/officeart/2005/8/layout/radial5"/>
    <dgm:cxn modelId="{95A5EC16-9780-4B56-9109-80EED6AFC5A6}" type="presParOf" srcId="{E43C17ED-C218-4642-8747-4C3E51C2B1B7}" destId="{AB69C52C-B2A6-4A26-8EFF-5DC98B6500F8}" srcOrd="9" destOrd="0" presId="urn:microsoft.com/office/officeart/2005/8/layout/radial5"/>
    <dgm:cxn modelId="{DB1538F2-42EE-493C-A217-E686F8219D62}" type="presParOf" srcId="{AB69C52C-B2A6-4A26-8EFF-5DC98B6500F8}" destId="{E127F787-13D2-4EA4-8F0B-9218821B0ACC}" srcOrd="0" destOrd="0" presId="urn:microsoft.com/office/officeart/2005/8/layout/radial5"/>
    <dgm:cxn modelId="{0EE27A5D-12EE-4CF1-A36B-A86B98B51147}" type="presParOf" srcId="{E43C17ED-C218-4642-8747-4C3E51C2B1B7}" destId="{BF428EE1-FD8B-4DA6-84F3-1D37F5D65FB7}" srcOrd="10" destOrd="0" presId="urn:microsoft.com/office/officeart/2005/8/layout/radial5"/>
    <dgm:cxn modelId="{2470A79C-1435-4CE6-9787-A995289659F5}" type="presParOf" srcId="{E43C17ED-C218-4642-8747-4C3E51C2B1B7}" destId="{1E095E43-AF14-47AC-9EB7-0588B4DD967F}" srcOrd="11" destOrd="0" presId="urn:microsoft.com/office/officeart/2005/8/layout/radial5"/>
    <dgm:cxn modelId="{4340B969-5E44-4CDB-8B57-01CA4216EA2D}" type="presParOf" srcId="{1E095E43-AF14-47AC-9EB7-0588B4DD967F}" destId="{3846C3A3-7AF3-4D9C-9B99-C4CC2FB73C01}" srcOrd="0" destOrd="0" presId="urn:microsoft.com/office/officeart/2005/8/layout/radial5"/>
    <dgm:cxn modelId="{969A40A8-EF6C-4851-A19F-519107CDCF9C}" type="presParOf" srcId="{E43C17ED-C218-4642-8747-4C3E51C2B1B7}" destId="{D0694676-1394-41DE-A921-DE47C04DACB9}" srcOrd="12" destOrd="0" presId="urn:microsoft.com/office/officeart/2005/8/layout/radial5"/>
    <dgm:cxn modelId="{D50BCD79-D029-40B5-82A5-9B3851BBBF2B}" type="presParOf" srcId="{E43C17ED-C218-4642-8747-4C3E51C2B1B7}" destId="{24618E76-E1FF-4D39-BADB-49FB2C5EA60A}" srcOrd="13" destOrd="0" presId="urn:microsoft.com/office/officeart/2005/8/layout/radial5"/>
    <dgm:cxn modelId="{FEEA20CE-71AE-44ED-8807-9453378BAD3F}" type="presParOf" srcId="{24618E76-E1FF-4D39-BADB-49FB2C5EA60A}" destId="{A4A36803-E767-4BC7-B66C-4E444E7832B2}" srcOrd="0" destOrd="0" presId="urn:microsoft.com/office/officeart/2005/8/layout/radial5"/>
    <dgm:cxn modelId="{E1440C6D-6D1A-4BD6-9E73-570E6253AEED}" type="presParOf" srcId="{E43C17ED-C218-4642-8747-4C3E51C2B1B7}" destId="{1A8A9BC9-F194-41F4-AD18-7D5DE28D39C1}" srcOrd="14" destOrd="0" presId="urn:microsoft.com/office/officeart/2005/8/layout/radial5"/>
    <dgm:cxn modelId="{EEAA66B4-F2BC-4872-ACA6-CC1D91688671}" type="presParOf" srcId="{E43C17ED-C218-4642-8747-4C3E51C2B1B7}" destId="{3002F7DB-EC87-4475-AEA0-3988B17F0D95}" srcOrd="15" destOrd="0" presId="urn:microsoft.com/office/officeart/2005/8/layout/radial5"/>
    <dgm:cxn modelId="{ED808A02-4F80-40A9-9F56-7DF808E6FBD5}" type="presParOf" srcId="{3002F7DB-EC87-4475-AEA0-3988B17F0D95}" destId="{3489C148-6ACA-4899-B21A-349679FC5BC9}" srcOrd="0" destOrd="0" presId="urn:microsoft.com/office/officeart/2005/8/layout/radial5"/>
    <dgm:cxn modelId="{C4283186-6B47-4B19-8D25-A11C2855A622}" type="presParOf" srcId="{E43C17ED-C218-4642-8747-4C3E51C2B1B7}" destId="{FC98458A-D00E-46AF-88B1-37500F0F25E7}" srcOrd="16" destOrd="0" presId="urn:microsoft.com/office/officeart/2005/8/layout/radial5"/>
    <dgm:cxn modelId="{C9DFA316-13CE-4518-80A4-A86A1095BC2E}" type="presParOf" srcId="{E43C17ED-C218-4642-8747-4C3E51C2B1B7}" destId="{4E7A95F0-C01C-4CE3-9DE1-F144131B1C30}" srcOrd="17" destOrd="0" presId="urn:microsoft.com/office/officeart/2005/8/layout/radial5"/>
    <dgm:cxn modelId="{79A4197B-D417-4A5A-9BA3-734F2B4D9F3D}" type="presParOf" srcId="{4E7A95F0-C01C-4CE3-9DE1-F144131B1C30}" destId="{9503FB91-A344-4C18-BB40-11C0F6591F8C}" srcOrd="0" destOrd="0" presId="urn:microsoft.com/office/officeart/2005/8/layout/radial5"/>
    <dgm:cxn modelId="{84DF81B0-3083-47BF-9087-6377A0C5ABA9}" type="presParOf" srcId="{E43C17ED-C218-4642-8747-4C3E51C2B1B7}" destId="{EA112776-86FA-4392-B029-340C7DFF9CF1}" srcOrd="18" destOrd="0" presId="urn:microsoft.com/office/officeart/2005/8/layout/radial5"/>
  </dgm:cxnLst>
  <dgm:bg>
    <a:effectLst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6018E-6E2B-4F40-8C47-74F0D53D29C0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8FE63-6A82-4D35-B91A-327421AD2B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1559A-354B-485D-8C37-D7C73CC44A0C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E26-1BBC-4DD6-963B-03B291CE1EC6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CFA7E-AF84-40B7-B787-4506AEB9933A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68D0E0-D59B-414A-A637-C0BFEBAC9DE8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80B8F1-CEA1-41D5-AE1F-2AAEBCF66D3E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B736B1-349A-47FF-8F4F-2DABE416BCC5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6F295-6654-41CC-AFE9-0229E8A26ABA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99426-501E-4379-91A7-3590A7D17688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14AFB7-2A01-4AAD-92F9-D5B9D4CBFA00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D3891A-0600-41E5-8E8E-CC3768B2872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E4265-8335-4118-BB81-4881D1E5038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ACB9-796E-43B6-AB92-A1767BC9C10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489DE8-9092-4814-8F5B-CCF7A0015CE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74D7DD-8AF4-4408-8E94-DA3E45E44824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9E7964-09C6-400E-866A-EABC5267AC5F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974D-6BEB-46D6-8CF2-61837B8AE46A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37D3-1AE2-4F85-B996-E46F7A17F0F9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17C1C-0420-4FE1-BE1E-3AC09F79D3D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C0A74-058D-4D79-85CF-EC6D339A12DE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AA6D-B295-4493-B8D3-8DC2204E34C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BFBD0-A59D-4602-9833-9375E8B7661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3EB-C15F-4D71-98FB-A55FCC5B32AF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4A4A-2E18-41C1-84A1-D5D8F0FEF1D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99F4-B3A6-4086-9814-9DB5DDD1D92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F9AF5-24D4-44DE-B447-4C0EBBE0E44E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B65C-D956-4860-9713-D4AB4B72205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5162-026C-4173-9F53-443EB3AC9AD7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7E1F651-224F-4B6F-8B7E-8992506D0DC8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1DE4-B157-4123-92D4-B337C64174C4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E98F7-51CF-4EB1-A92F-6415AA01173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1B9A5BC-9C91-4DE8-AE0E-971B2DBAAE0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E06A455-B16E-4C3B-B0D8-E9CFA8BF118C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8C6C9-E99D-4BA5-855E-C63481D87F9C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F266C-6533-4020-8BEE-F4A449FE2C9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85534-AA56-41C1-912F-90BA73C77759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DAC07-22C3-4DBD-8BBF-F08C8A1D70BF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E37CA82-E371-4B56-8653-D686B4C2EC6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40698-9C03-42AF-B4C8-C660BA757C24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9B0B11C-2847-4161-AFED-D4F6CEF7892B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080A-627D-4F6B-BD6F-227322E24954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C248-37BB-4C88-A003-FF5C591F952A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7215-C5B0-42F4-8C3E-8DA2CECD303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6AC4-8071-43E4-9074-93E78940DE79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B17F-D08C-4756-8303-A5423B8AF9E7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DC5A-6CCF-4F35-8E9D-F75625E6D18E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5F86-F1F8-40B2-9CCE-7C83CDA246B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B2E38-E25C-485E-A70D-9079BCCC1C6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9950-8B51-4764-B0BE-CE784103E7E4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4B38-ABA3-4E5A-9866-8CA2EFB6D033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D4BD8-58DE-4208-919F-781606A003A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A19AB-616F-465D-9326-9213158E2B67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D3D1-EE87-451C-ACD1-D1957F5196DB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5ABEB-7E84-4168-A336-9B798BD86FC3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AF9AA-C15F-4F3A-8E41-1BB46154B3CF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E1A9-17E4-4744-ADAC-DDC52DC78FC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A847065-631B-469E-BF74-54771D7C5E8E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9FAF5C-5B51-41B6-9958-BEBA1D931C7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9333E12-22DA-4557-B43B-62FE9BCF44CD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EA56E6-120D-4F8D-8323-D411D7E2AD41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E008A9-7248-415E-8A70-F04AFBA63C72}" type="datetime1">
              <a:rPr lang="en-US" smtClean="0"/>
              <a:pPr/>
              <a:t>6/13/2013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3008313" cy="793750"/>
          </a:xfrm>
        </p:spPr>
        <p:txBody>
          <a:bodyPr/>
          <a:lstStyle/>
          <a:p>
            <a:pPr algn="ctr">
              <a:defRPr/>
            </a:pPr>
            <a:r>
              <a:rPr lang="bn-BD" sz="4400" u="wavyDbl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u="wavyDbl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0" y="1143000"/>
            <a:ext cx="3505200" cy="4983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bn-IN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উ‍ৎপল বিশ্বাস</a:t>
            </a:r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 শিক্ষক </a:t>
            </a:r>
            <a:r>
              <a:rPr lang="bn-BD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শরীরচর্চা</a:t>
            </a:r>
            <a:r>
              <a:rPr lang="bn-BD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bn-BD" sz="4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  <a:p>
            <a:pPr>
              <a:defRPr/>
            </a:pPr>
            <a:endParaRPr lang="bn-BD" sz="2400" b="1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10</a:t>
            </a:r>
            <a:r>
              <a:rPr lang="bn-BD" sz="28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ম শ্রেণী</a:t>
            </a:r>
          </a:p>
          <a:p>
            <a:pPr>
              <a:defRPr/>
            </a:pP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24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ব্যবসায় পরিচিতি</a:t>
            </a:r>
          </a:p>
          <a:p>
            <a:pPr>
              <a:defRPr/>
            </a:pPr>
            <a:r>
              <a:rPr lang="en-US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9</a:t>
            </a: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ম অধ্যায়ঃ </a:t>
            </a:r>
            <a:r>
              <a:rPr lang="bn-BD" sz="2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</a:t>
            </a:r>
            <a:endParaRPr lang="bn-BD" sz="2800" b="1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তারিখঃ ২৪/০২/১</a:t>
            </a:r>
            <a:r>
              <a:rPr lang="en-US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ইং</a:t>
            </a:r>
          </a:p>
          <a:p>
            <a:pPr>
              <a:defRPr/>
            </a:pP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সময়ঃ ৪</a:t>
            </a:r>
            <a:r>
              <a:rPr lang="en-US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2800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মিঃ</a:t>
            </a:r>
          </a:p>
        </p:txBody>
      </p:sp>
      <p:pic>
        <p:nvPicPr>
          <p:cNvPr id="52227" name="Content Placeholder 5" descr="Maa T.com_panjia (15).gif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749675" y="1685130"/>
            <a:ext cx="4762500" cy="4563269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14800" y="381000"/>
            <a:ext cx="4648200" cy="11080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6600" b="1" u="dotted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u="dotted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6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229600" cy="2057400"/>
          </a:xfrm>
        </p:spPr>
        <p:txBody>
          <a:bodyPr>
            <a:normAutofit/>
          </a:bodyPr>
          <a:lstStyle/>
          <a:p>
            <a:r>
              <a:rPr lang="bn-BD" sz="5400" dirty="0" smtClean="0">
                <a:solidFill>
                  <a:srgbClr val="DA0000"/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 দেশের অর্থনীতিতে কী কী ভূমিকা রাখতে পারে ?</a:t>
            </a:r>
            <a:endParaRPr lang="en-US" sz="5400" dirty="0">
              <a:solidFill>
                <a:srgbClr val="DA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>
    <p:split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/>
        </p:nvGraphicFramePr>
        <p:xfrm>
          <a:off x="228600" y="276664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CB91C9C-8D1E-41C4-AA25-57D9BE5393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graphicEl>
                                              <a:dgm id="{FCB91C9C-8D1E-41C4-AA25-57D9BE5393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791EEDE-7843-4B46-8297-2C9D74510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graphicEl>
                                              <a:dgm id="{3791EEDE-7843-4B46-8297-2C9D745101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08A9DD4-0FF2-4259-9C7E-249B05055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graphicEl>
                                              <a:dgm id="{C08A9DD4-0FF2-4259-9C7E-249B050550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91F51DF-1426-4501-9376-2521D36C1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graphicEl>
                                              <a:dgm id="{891F51DF-1426-4501-9376-2521D36C10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702898A-B6AF-470B-A2AC-67F5E8B89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graphicEl>
                                              <a:dgm id="{3702898A-B6AF-470B-A2AC-67F5E8B89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FB05B12-7CA3-4A7A-BC04-E90FF587F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graphicEl>
                                              <a:dgm id="{9FB05B12-7CA3-4A7A-BC04-E90FF587F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3B318F4-8F99-49DD-89F9-EDD392D29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graphicEl>
                                              <a:dgm id="{53B318F4-8F99-49DD-89F9-EDD392D29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EAFFC75-C152-49B9-8D94-7EBBD9F2BE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graphicEl>
                                              <a:dgm id="{BEAFFC75-C152-49B9-8D94-7EBBD9F2BE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A3017CC-71E9-467A-82A3-ACA9AD66D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graphicEl>
                                              <a:dgm id="{EA3017CC-71E9-467A-82A3-ACA9AD66D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69C52C-B2A6-4A26-8EFF-5DC98B650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graphicEl>
                                              <a:dgm id="{AB69C52C-B2A6-4A26-8EFF-5DC98B6500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F428EE1-FD8B-4DA6-84F3-1D37F5D65F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graphicEl>
                                              <a:dgm id="{BF428EE1-FD8B-4DA6-84F3-1D37F5D65F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E095E43-AF14-47AC-9EB7-0588B4DD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>
                                            <p:graphicEl>
                                              <a:dgm id="{1E095E43-AF14-47AC-9EB7-0588B4DD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94676-1394-41DE-A921-DE47C04DA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graphicEl>
                                              <a:dgm id="{D0694676-1394-41DE-A921-DE47C04DA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4618E76-E1FF-4D39-BADB-49FB2C5EA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>
                                            <p:graphicEl>
                                              <a:dgm id="{24618E76-E1FF-4D39-BADB-49FB2C5EA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A8A9BC9-F194-41F4-AD18-7D5DE28D3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>
                                            <p:graphicEl>
                                              <a:dgm id="{1A8A9BC9-F194-41F4-AD18-7D5DE28D39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002F7DB-EC87-4475-AEA0-3988B17F0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>
                                            <p:graphicEl>
                                              <a:dgm id="{3002F7DB-EC87-4475-AEA0-3988B17F0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C98458A-D00E-46AF-88B1-37500F0F2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>
                                            <p:graphicEl>
                                              <a:dgm id="{FC98458A-D00E-46AF-88B1-37500F0F25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E7A95F0-C01C-4CE3-9DE1-F144131B1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>
                                            <p:graphicEl>
                                              <a:dgm id="{4E7A95F0-C01C-4CE3-9DE1-F144131B1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A112776-86FA-4392-B029-340C7DFF9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>
                                            <p:graphicEl>
                                              <a:dgm id="{EA112776-86FA-4392-B029-340C7DFF9C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bn-BD" sz="7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0637"/>
            <a:ext cx="8229600" cy="3382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6000" dirty="0" smtClean="0">
                <a:solidFill>
                  <a:srgbClr val="00A1DA"/>
                </a:solidFill>
                <a:latin typeface="NikoshBAN" pitchFamily="2" charset="0"/>
                <a:cs typeface="NikoshBAN" pitchFamily="2" charset="0"/>
              </a:rPr>
              <a:t>“ক্ষুদ্র ও কুটির শিল্প বাংলাদেশের অর্থনৈতিক উন্নয়নে যথেষ্ট ভূমিকা রাখে”- ব্যাখ্যা কর।</a:t>
            </a:r>
            <a:endParaRPr lang="en-US" sz="6000" dirty="0">
              <a:solidFill>
                <a:srgbClr val="00A1DA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95400"/>
            <a:ext cx="8305800" cy="4114800"/>
          </a:xfrm>
          <a:solidFill>
            <a:schemeClr val="accent3">
              <a:lumMod val="60000"/>
              <a:lumOff val="40000"/>
            </a:schemeClr>
          </a:solidFill>
          <a:ln w="76200">
            <a:solidFill>
              <a:srgbClr val="006600"/>
            </a:solidFill>
          </a:ln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extrusionH="57150" prstMaterial="flat">
              <a:bevelT w="38100" h="38100" prst="relaxedInset"/>
              <a:contourClr>
                <a:schemeClr val="tx2"/>
              </a:contourClr>
            </a:sp3d>
          </a:bodyPr>
          <a:lstStyle/>
          <a:p>
            <a:pPr algn="ctr"/>
            <a:r>
              <a:rPr lang="bn-BD" sz="23900" b="1" dirty="0" smtClean="0">
                <a:solidFill>
                  <a:srgbClr val="AD4D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3900" b="1" dirty="0">
              <a:solidFill>
                <a:srgbClr val="AD4D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med">
    <p:sndAc>
      <p:stSnd>
        <p:snd r:embed="rId2" name="drumroll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58775"/>
            <a:ext cx="4648200" cy="1470025"/>
          </a:xfrm>
        </p:spPr>
        <p:txBody>
          <a:bodyPr>
            <a:normAutofit/>
          </a:bodyPr>
          <a:lstStyle/>
          <a:p>
            <a:r>
              <a:rPr lang="bn-BD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আচরণিক উদ্দেশ্য</a:t>
            </a:r>
            <a:endParaRPr 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382000" cy="25146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শিল্পের সংগা দিতে পারবে।</a:t>
            </a:r>
          </a:p>
          <a:p>
            <a:pPr marL="514350" indent="-514350" algn="l">
              <a:buFont typeface="+mj-lt"/>
              <a:buAutoNum type="arabicPeriod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শিল্পের প্রকারভেদ করতে পারবে।</a:t>
            </a:r>
          </a:p>
          <a:p>
            <a:pPr marL="514350" indent="-514350" algn="l">
              <a:buFont typeface="+mj-lt"/>
              <a:buAutoNum type="arabicPeriod"/>
            </a:pP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শিল্পের গুরুত্ব ব্যাখ্যা করতে পারবে।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>
    <p:wipe dir="r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ক্ষুদ্র ও কুটির শিল্প</a:t>
            </a:r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1275894398BELAL%20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76200"/>
            <a:ext cx="8305800" cy="6644640"/>
          </a:xfrm>
        </p:spPr>
      </p:pic>
      <p:pic>
        <p:nvPicPr>
          <p:cNvPr id="5" name="Content Placeholder 3" descr="1275894398BELAL%2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4800"/>
            <a:ext cx="8153400" cy="6273657"/>
          </a:xfrm>
          <a:prstGeom prst="rect">
            <a:avLst/>
          </a:prstGeom>
        </p:spPr>
      </p:pic>
      <p:pic>
        <p:nvPicPr>
          <p:cNvPr id="8" name="Content Placeholder 3" descr="1275894398BELAL%2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70" y="381000"/>
            <a:ext cx="8516730" cy="6096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>
    <p:wipe dir="u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পাটজাত দ্রব্যাদি প্রস্তুত শিল্প</a:t>
            </a:r>
            <a:endParaRPr lang="en-US" sz="6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Fiber of Bangladesh_Jut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6493" y="228600"/>
            <a:ext cx="8426507" cy="6477000"/>
          </a:xfrm>
        </p:spPr>
      </p:pic>
      <p:pic>
        <p:nvPicPr>
          <p:cNvPr id="5" name="Content Placeholder 3" descr="Fiber of Bangladesh_Ju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981200"/>
            <a:ext cx="4495800" cy="4191000"/>
          </a:xfrm>
          <a:prstGeom prst="rect">
            <a:avLst/>
          </a:prstGeom>
        </p:spPr>
      </p:pic>
      <p:pic>
        <p:nvPicPr>
          <p:cNvPr id="6" name="Content Placeholder 3" descr="Fiber of Bangladesh_Ju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905000"/>
            <a:ext cx="3435815" cy="44958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sz="6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বাঁশ ও বেতের শিল্প</a:t>
            </a:r>
            <a:endParaRPr lang="en-US" sz="6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bamboo-baske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1524000"/>
            <a:ext cx="2857500" cy="2438400"/>
          </a:xfrm>
        </p:spPr>
      </p:pic>
      <p:pic>
        <p:nvPicPr>
          <p:cNvPr id="9" name="Content Placeholder 3" descr="bamboo-baske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038600"/>
            <a:ext cx="2438400" cy="2438400"/>
          </a:xfrm>
          <a:prstGeom prst="rect">
            <a:avLst/>
          </a:prstGeom>
        </p:spPr>
      </p:pic>
      <p:pic>
        <p:nvPicPr>
          <p:cNvPr id="10" name="Content Placeholder 3" descr="bamboo-bask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1828800"/>
            <a:ext cx="4343399" cy="44958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pull dir="rd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sz="6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তাঁত শিল্প</a:t>
            </a:r>
            <a:endParaRPr lang="en-US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IMG_1325redblac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1" y="2133600"/>
            <a:ext cx="4191000" cy="3886200"/>
          </a:xfrm>
        </p:spPr>
      </p:pic>
      <p:pic>
        <p:nvPicPr>
          <p:cNvPr id="7" name="Content Placeholder 5" descr="IMG_1325redblac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18037" y="2133600"/>
            <a:ext cx="4373563" cy="3755555"/>
          </a:xfrm>
          <a:prstGeom prst="rect">
            <a:avLst/>
          </a:prstGeom>
        </p:spPr>
      </p:pic>
      <p:pic>
        <p:nvPicPr>
          <p:cNvPr id="8" name="Content Placeholder 5" descr="IMG_1325redblac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64" y="228600"/>
            <a:ext cx="8791136" cy="6477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pull dir="ld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bn-BD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মৃৎ শিল্প</a:t>
            </a:r>
            <a:endParaRPr lang="en-US" sz="6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homeblog_1189335290_1-222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600200"/>
            <a:ext cx="3810000" cy="4525963"/>
          </a:xfrm>
        </p:spPr>
      </p:pic>
      <p:pic>
        <p:nvPicPr>
          <p:cNvPr id="5" name="Content Placeholder 3" descr="homeblog_1189335290_1-222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600200"/>
            <a:ext cx="4038600" cy="4572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zoom dir="in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bn-BD" sz="6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হস্ত শিল্প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putu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48200" y="1905001"/>
            <a:ext cx="4343400" cy="4175124"/>
          </a:xfrm>
        </p:spPr>
      </p:pic>
      <p:pic>
        <p:nvPicPr>
          <p:cNvPr id="5" name="Content Placeholder 3" descr="putu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905000"/>
            <a:ext cx="3886199" cy="4191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>
    <p:zoom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sz="6600" b="1" dirty="0" smtClean="0">
                <a:solidFill>
                  <a:srgbClr val="4A5C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6600" b="1" dirty="0">
              <a:solidFill>
                <a:srgbClr val="4A5C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8229600" cy="2057400"/>
          </a:xfrm>
        </p:spPr>
        <p:txBody>
          <a:bodyPr>
            <a:normAutofit/>
          </a:bodyPr>
          <a:lstStyle/>
          <a:p>
            <a:pPr algn="just"/>
            <a:r>
              <a:rPr lang="bn-BD" sz="4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ক্ষুদ্র ও কুটির শিল্পের ৫ টি প্রকারভেদ লিখ।</a:t>
            </a:r>
          </a:p>
          <a:p>
            <a:pPr algn="just"/>
            <a:r>
              <a:rPr lang="bn-BD" sz="4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নক্সীকাঁথা, পুতুল ও অলংকার শিল্প কোন জাতীয় কুটির শিল্প।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>
    <p:split orient="vert" dir="in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Apex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141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Apex</vt:lpstr>
      <vt:lpstr>Solstice</vt:lpstr>
      <vt:lpstr>Trek</vt:lpstr>
      <vt:lpstr>Median</vt:lpstr>
      <vt:lpstr>Flow</vt:lpstr>
      <vt:lpstr>পরিচিতি</vt:lpstr>
      <vt:lpstr>আচরণিক উদ্দেশ্য</vt:lpstr>
      <vt:lpstr>ক্ষুদ্র ও কুটির শিল্প</vt:lpstr>
      <vt:lpstr>পাটজাত দ্রব্যাদি প্রস্তুত শিল্প</vt:lpstr>
      <vt:lpstr>বাঁশ ও বেতের শিল্প</vt:lpstr>
      <vt:lpstr>তাঁত শিল্প</vt:lpstr>
      <vt:lpstr>মৃৎ শিল্প</vt:lpstr>
      <vt:lpstr>হস্ত শিল্প</vt:lpstr>
      <vt:lpstr>জোড়ায় কাজ</vt:lpstr>
      <vt:lpstr>দলীয় কাজ</vt:lpstr>
      <vt:lpstr>Slide 11</vt:lpstr>
      <vt:lpstr>বাড়ীর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/>
  <cp:lastModifiedBy>UTPAL</cp:lastModifiedBy>
  <cp:revision>71</cp:revision>
  <dcterms:created xsi:type="dcterms:W3CDTF">2006-08-16T00:00:00Z</dcterms:created>
  <dcterms:modified xsi:type="dcterms:W3CDTF">2013-06-13T05:09:12Z</dcterms:modified>
</cp:coreProperties>
</file>